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8" r:id="rId3"/>
    <p:sldId id="274" r:id="rId4"/>
    <p:sldId id="275" r:id="rId5"/>
    <p:sldId id="276" r:id="rId6"/>
    <p:sldId id="277" r:id="rId7"/>
    <p:sldId id="259" r:id="rId8"/>
    <p:sldId id="260" r:id="rId9"/>
    <p:sldId id="272" r:id="rId10"/>
    <p:sldId id="271" r:id="rId11"/>
    <p:sldId id="269" r:id="rId12"/>
    <p:sldId id="270" r:id="rId13"/>
    <p:sldId id="287" r:id="rId14"/>
    <p:sldId id="281" r:id="rId15"/>
    <p:sldId id="285" r:id="rId16"/>
    <p:sldId id="283" r:id="rId17"/>
    <p:sldId id="261" r:id="rId18"/>
    <p:sldId id="26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35749" autoAdjust="0"/>
  </p:normalViewPr>
  <p:slideViewPr>
    <p:cSldViewPr>
      <p:cViewPr varScale="1">
        <p:scale>
          <a:sx n="107" d="100"/>
          <a:sy n="107" d="100"/>
        </p:scale>
        <p:origin x="-84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615C0-22FA-427C-8921-74648BFC8C5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D411-BE1B-4BC6-9411-734DF13A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D411-BE1B-4BC6-9411-734DF13A85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D411-BE1B-4BC6-9411-734DF13A85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6CEA07-64BE-45F3-A1CE-143AAEB4B459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540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Есть такая профессия – Родину защищать</a:t>
            </a:r>
            <a:endParaRPr lang="ru-RU" dirty="0"/>
          </a:p>
        </p:txBody>
      </p:sp>
      <p:pic>
        <p:nvPicPr>
          <p:cNvPr id="10" name="Рисунок 9" descr="i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://sdelanounas.ru/i/c/2/c2RlbGFub3VuYXMucnUvdXBsb2Fkcy80LzkvNDk5MTM3NTQxNjQxOC5qcGV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21088"/>
            <a:ext cx="3131738" cy="227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Сухопутных  войсках служат пехотинцы, артиллеристы,</a:t>
            </a:r>
          </a:p>
          <a:p>
            <a:pPr>
              <a:buNone/>
            </a:pPr>
            <a:r>
              <a:rPr lang="ru-RU" sz="1800" dirty="0" smtClean="0"/>
              <a:t>ракетчики, танкисты. Экипаж танка состоит из четырех человек – командир танка, механик – водитель, наводчик и заряжающий. Ещё в Сухопутных войсках служат связисты, минеры,  сапёры, военные строители.</a:t>
            </a:r>
            <a:endParaRPr lang="ru-RU" sz="1800" dirty="0"/>
          </a:p>
        </p:txBody>
      </p:sp>
      <p:pic>
        <p:nvPicPr>
          <p:cNvPr id="24578" name="Picture 2" descr="http://topwar.ru/uploads/posts/2012-02/1329916012_den_suxopytnix_voysk_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90226"/>
            <a:ext cx="3312368" cy="245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rnns.ru/uploads/posts/2009-07/1248442852_238948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218723" cy="241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www.rosfoto.ru/photos/big/0027000/027763_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600400" cy="240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35536"/>
          </a:xfrm>
        </p:spPr>
        <p:txBody>
          <a:bodyPr/>
          <a:lstStyle/>
          <a:p>
            <a:pPr algn="ctr"/>
            <a:r>
              <a:rPr lang="ru-RU" dirty="0" smtClean="0"/>
              <a:t>Сухопутные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Танки  - это самоходные машины на гусеничном ходу, что позволяет им проходить по любой местности: по оврагам и бездорожью. Танки снабжены пушками и пулеметами. Броня у них такая, что не из всякой пушки пробьешь. Танки легко преодолевают укрепления, проволочные заграждения, завалы. Огнём орудий и пулеметов они уничтожают  неприятеля.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http://www.soldatru.ru/photo/galleries/gallery35/IMG_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9935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pravda-team.ru/pravda/image/photo/1/3/1/1661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672408" cy="257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1170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Артиллерийские установки стреляют снарядами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026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Ракетные установки стреляют  - ракетами.</a:t>
            </a:r>
            <a:endParaRPr lang="ru-RU" sz="1800" dirty="0"/>
          </a:p>
        </p:txBody>
      </p:sp>
      <p:pic>
        <p:nvPicPr>
          <p:cNvPr id="1026" name="Picture 2" descr="http://russiasib.ru/wp-content/uploads/2012/11/15542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44416" cy="252028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 l="4300" r="4300"/>
          <a:stretch>
            <a:fillRect/>
          </a:stretch>
        </p:blipFill>
        <p:spPr>
          <a:xfrm>
            <a:off x="1043608" y="3645024"/>
            <a:ext cx="2878987" cy="2826641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1028" name="Picture 4" descr="http://s020.radikal.ru/i718/1303/9a/870d0a1f82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384376" cy="253828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1030" name="Picture 6" descr="http://sdelanounas.ru/i/a/g/aGlzdG9yeS1uZXdzLm9yZy93cC1jb250ZW50L3VwbG9hZHMvMjAxMi8wMi9pbWFnZS04OTMuan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672408" cy="256052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84480" y="1077233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72481" y="0"/>
            <a:ext cx="7806240" cy="1031148"/>
          </a:xfrm>
          <a:noFill/>
        </p:spPr>
        <p:txBody>
          <a:bodyPr lIns="82945" tIns="41473" rIns="82945" bIns="41473"/>
          <a:lstStyle/>
          <a:p>
            <a:r>
              <a:rPr lang="ru-RU" smtClean="0">
                <a:solidFill>
                  <a:srgbClr val="FF0000"/>
                </a:solidFill>
                <a:effectLst/>
                <a:latin typeface="Arial" charset="0"/>
              </a:rPr>
              <a:t>Связисты за работой</a:t>
            </a:r>
          </a:p>
        </p:txBody>
      </p:sp>
      <p:pic>
        <p:nvPicPr>
          <p:cNvPr id="21508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401" y="1071546"/>
            <a:ext cx="3823200" cy="28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857651" cy="28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images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401" y="3714752"/>
            <a:ext cx="37123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http://im4-tub-ru.yandex.net/i?id=351775028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08920"/>
            <a:ext cx="3168352" cy="19398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41" name="Picture 13" descr="http://im7-tub-ru.yandex.net/i?id=319576049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952328" cy="1852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46" name="Picture 18" descr="http://im4-tub-ru.yandex.net/i?id=54094545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81128"/>
            <a:ext cx="2808312" cy="1872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63528"/>
          </a:xfrm>
        </p:spPr>
        <p:txBody>
          <a:bodyPr/>
          <a:lstStyle/>
          <a:p>
            <a:pPr algn="ctr"/>
            <a:r>
              <a:rPr lang="ru-RU" dirty="0" err="1" smtClean="0"/>
              <a:t>Военно</a:t>
            </a:r>
            <a:r>
              <a:rPr lang="ru-RU" dirty="0" smtClean="0"/>
              <a:t> – воздушные силы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18388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Военно</a:t>
            </a:r>
            <a:r>
              <a:rPr lang="ru-RU" sz="1800" dirty="0" smtClean="0"/>
              <a:t> – воздушные силы готовы защищать в случае необходимости наше Отечество с воздуха. На вооружении ВВС находятся: бомбардировщики -  дальние, фронтовые; штурмовики, истребители; разведывательные самолеты (пилотируемые и беспилотные); </a:t>
            </a:r>
            <a:r>
              <a:rPr lang="ru-RU" sz="1800" dirty="0" err="1" smtClean="0"/>
              <a:t>военно</a:t>
            </a:r>
            <a:r>
              <a:rPr lang="ru-RU" sz="1800" dirty="0" smtClean="0"/>
              <a:t> – транспортные самолеты и вертолёты</a:t>
            </a:r>
            <a:endParaRPr lang="ru-RU" sz="1800" dirty="0"/>
          </a:p>
        </p:txBody>
      </p:sp>
      <p:pic>
        <p:nvPicPr>
          <p:cNvPr id="22548" name="Picture 20" descr="http://im3-tub-ru.yandex.net/i?id=343277510-6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81128"/>
            <a:ext cx="2520280" cy="1918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39" name="Picture 2" descr="C:\Users\днс\Download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04800"/>
            <a:ext cx="8334404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3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Летчики – члены экипажа самолета или вертолета – должны не бояться высоты и в критической ситуации брать ответственность на себя. Военные служащие в десантных войсках, проходят особую подготовку. Они тренированны, физически сильны, знают боевые приёмы, спускаются на землю с парашютом.</a:t>
            </a:r>
            <a:endParaRPr lang="ru-RU" sz="1800" dirty="0"/>
          </a:p>
        </p:txBody>
      </p:sp>
      <p:pic>
        <p:nvPicPr>
          <p:cNvPr id="4" name="Рисунок 3" descr="d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068686" cy="271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e8769558509d4029edaea931d11a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m3-tub-ru.yandex.net/i?id=324434249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://im7-tub-ru.yandex.net/i?id=67088650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600400" cy="225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763528"/>
          </a:xfrm>
        </p:spPr>
        <p:txBody>
          <a:bodyPr/>
          <a:lstStyle/>
          <a:p>
            <a:pPr algn="ctr"/>
            <a:r>
              <a:rPr lang="ru-RU" dirty="0" err="1" smtClean="0"/>
              <a:t>Военно</a:t>
            </a:r>
            <a:r>
              <a:rPr lang="ru-RU" dirty="0" smtClean="0"/>
              <a:t> – морской флот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Россия –великая морская держава. Морские просторы нашей Родины защищают военные корабли, объединенные в большие группы (эскадры). Каждый тип кораблей имеет свое назначение: авианосцы, тральщики, линкоры, катера, подводные лодки. Большие надводные корабли оснащены пушками, зенитками, ракетами, глубинными бомбами, подводные лодки – торпедами.</a:t>
            </a:r>
            <a:endParaRPr lang="ru-RU" sz="1800" dirty="0"/>
          </a:p>
        </p:txBody>
      </p:sp>
      <p:pic>
        <p:nvPicPr>
          <p:cNvPr id="16394" name="Picture 10" descr="http://im6-tub-ru.yandex.net/i?id=194730700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869160"/>
            <a:ext cx="3096344" cy="177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8352928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На кораблях служат моряки. У каждого свои обязанности: радист поддерживает связь с землей, еду готовит корабельный повар – кок. На военном судне капитан – это командир корабля, он в ответе за весь корабль.</a:t>
            </a:r>
            <a:endParaRPr lang="ru-RU" sz="1800" dirty="0"/>
          </a:p>
        </p:txBody>
      </p:sp>
      <p:pic>
        <p:nvPicPr>
          <p:cNvPr id="14" name="Рисунок 13" descr="89857117_large_x_9b769b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302648" cy="44869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layer.myshared.ru/9/864244/slides/slide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7929619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pptcloud.ru/system/slides/pics/000/357/603/original/Slide7.jpg?1480186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kladraz.ru/upload/blogs/3081_5296da9b74b9ea0e6b90943a1b7ee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kladraz.ru/upload/blogs/3081_c2fa61c87b29c2461318e8cdefa0f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kladraz.ru/upload/blogs/3081_4181b2e1b829f8d3935a3640f70cea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143932" cy="5391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kladraz.ru/upload/blogs/3081_5d7b4f86685be675785c57c47ab25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лла\AppData\Local\Microsoft\Windows\Temporary Internet Files\Content.IE5\HRTBZHBL\MP9004224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3419872" cy="2409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111872" cy="273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Вооруженные силы делятся на три главных группы: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Сухопутные или наземные войска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Военно</a:t>
            </a:r>
            <a:r>
              <a:rPr lang="ru-RU" dirty="0" smtClean="0"/>
              <a:t> – воздушные силы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Военно</a:t>
            </a:r>
            <a:r>
              <a:rPr lang="ru-RU" dirty="0" smtClean="0"/>
              <a:t> – морские силы</a:t>
            </a:r>
            <a:endParaRPr lang="ru-RU" dirty="0"/>
          </a:p>
        </p:txBody>
      </p:sp>
      <p:pic>
        <p:nvPicPr>
          <p:cNvPr id="2050" name="Picture 2" descr="C:\Users\Алла\AppData\Local\Microsoft\Windows\Temporary Internet Files\Content.IE5\BXWKBAZL\MP9004224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294333" cy="214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лла\AppData\Local\Microsoft\Windows\Temporary Internet Files\Content.IE5\6QHNJZWP\MP9004224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80929"/>
            <a:ext cx="3269519" cy="214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63528"/>
          </a:xfrm>
        </p:spPr>
        <p:txBody>
          <a:bodyPr/>
          <a:lstStyle/>
          <a:p>
            <a:pPr algn="ctr"/>
            <a:r>
              <a:rPr lang="ru-RU" dirty="0" smtClean="0"/>
              <a:t>Пограничники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104456" cy="474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Пограничники первыми встречают вражеские войска, когда они переходят границу. Они как и все военные – защитники Отечества. В пограничном наряде есть проводник с собакой. Собака помогает пограничникам, идет по следу. Пограничники должны быть сильными, выносливыми, тренированными и очень внимательными.</a:t>
            </a:r>
            <a:endParaRPr lang="ru-RU" sz="1800" dirty="0"/>
          </a:p>
        </p:txBody>
      </p:sp>
      <p:pic>
        <p:nvPicPr>
          <p:cNvPr id="17410" name="Picture 2" descr="http://zt-zastava.narod.ru/image/P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55300" cy="30842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ladraz.ru/upload/blogs/3081_72c14d01a085a9c90753b324d0b950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3915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310</TotalTime>
  <Words>388</Words>
  <Application>Microsoft Office PowerPoint</Application>
  <PresentationFormat>Экран (4:3)</PresentationFormat>
  <Paragraphs>23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Есть такая профессия – Родину защищать</vt:lpstr>
      <vt:lpstr>Слайд 2</vt:lpstr>
      <vt:lpstr>Слайд 3</vt:lpstr>
      <vt:lpstr>Слайд 4</vt:lpstr>
      <vt:lpstr>Слайд 5</vt:lpstr>
      <vt:lpstr>Слайд 6</vt:lpstr>
      <vt:lpstr>Слайд 7</vt:lpstr>
      <vt:lpstr>Пограничники </vt:lpstr>
      <vt:lpstr>Слайд 9</vt:lpstr>
      <vt:lpstr>Слайд 10</vt:lpstr>
      <vt:lpstr>Сухопутные войска</vt:lpstr>
      <vt:lpstr>Слайд 12</vt:lpstr>
      <vt:lpstr>Связисты за работой</vt:lpstr>
      <vt:lpstr>Военно – воздушные силы </vt:lpstr>
      <vt:lpstr>Слайд 15</vt:lpstr>
      <vt:lpstr>Слайд 16</vt:lpstr>
      <vt:lpstr>Военно – морской флот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такая профессия – Родину защищать</dc:title>
  <dc:creator>Алла</dc:creator>
  <cp:lastModifiedBy>W7</cp:lastModifiedBy>
  <cp:revision>43</cp:revision>
  <dcterms:created xsi:type="dcterms:W3CDTF">2014-02-22T12:17:25Z</dcterms:created>
  <dcterms:modified xsi:type="dcterms:W3CDTF">2017-01-29T12:46:06Z</dcterms:modified>
</cp:coreProperties>
</file>